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Relationship Id="rId24" Type="http://schemas.openxmlformats.org/officeDocument/2006/relationships/image" Target="../media/image229.png"/><Relationship Id="rId25" Type="http://schemas.openxmlformats.org/officeDocument/2006/relationships/image" Target="../media/image230.png"/><Relationship Id="rId26" Type="http://schemas.openxmlformats.org/officeDocument/2006/relationships/image" Target="../media/image231.png"/><Relationship Id="rId27" Type="http://schemas.openxmlformats.org/officeDocument/2006/relationships/image" Target="../media/image232.png"/><Relationship Id="rId28" Type="http://schemas.openxmlformats.org/officeDocument/2006/relationships/image" Target="../media/image233.png"/><Relationship Id="rId29" Type="http://schemas.openxmlformats.org/officeDocument/2006/relationships/image" Target="../media/image234.png"/><Relationship Id="rId30" Type="http://schemas.openxmlformats.org/officeDocument/2006/relationships/image" Target="../media/image23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5025" y="1286368"/>
            <a:ext cx="5680013" cy="19613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6000" y="2995705"/>
            <a:ext cx="6416237" cy="8368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3830" y="7433373"/>
            <a:ext cx="1260337" cy="1546768"/>
            <a:chOff x="1773830" y="7433373"/>
            <a:chExt cx="1260337" cy="15467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3830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8463" y="7433373"/>
            <a:ext cx="1260337" cy="1546768"/>
            <a:chOff x="3358463" y="7433373"/>
            <a:chExt cx="1260337" cy="15467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8463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97" y="7433373"/>
            <a:ext cx="1260337" cy="1546768"/>
            <a:chOff x="4943097" y="7433373"/>
            <a:chExt cx="1260337" cy="15467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30895" y="8257800"/>
            <a:ext cx="7642314" cy="8368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4526" y="-1212007"/>
            <a:ext cx="2872569" cy="2893923"/>
            <a:chOff x="-1264526" y="-1212007"/>
            <a:chExt cx="2872569" cy="2893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4526" y="-1212007"/>
              <a:ext cx="2872569" cy="2893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998" cy="13668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4856" y="258745"/>
            <a:ext cx="5180782" cy="15342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439" y="1552855"/>
            <a:ext cx="2335319" cy="5760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2383" y="430262"/>
            <a:ext cx="3234555" cy="775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003" y="163967"/>
            <a:ext cx="944369" cy="1281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20028" y="3445146"/>
            <a:ext cx="8431611" cy="4819248"/>
            <a:chOff x="9420028" y="3445146"/>
            <a:chExt cx="8431611" cy="48192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0028" y="3445146"/>
              <a:ext cx="8431611" cy="48192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0000" y="3445146"/>
            <a:ext cx="8431611" cy="4819248"/>
            <a:chOff x="400000" y="3445146"/>
            <a:chExt cx="8431611" cy="48192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000" y="3445146"/>
              <a:ext cx="8431611" cy="48192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5458" y="7698306"/>
            <a:ext cx="1985513" cy="566088"/>
            <a:chOff x="6925458" y="7698306"/>
            <a:chExt cx="1985513" cy="56608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035464" y="7698306"/>
              <a:ext cx="1765495" cy="566088"/>
              <a:chOff x="7035464" y="7698306"/>
              <a:chExt cx="1765495" cy="5660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35464" y="7698306"/>
                <a:ext cx="1765495" cy="56608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5369" y="7676591"/>
              <a:ext cx="1480907" cy="5885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47821" y="7698306"/>
            <a:ext cx="1985513" cy="566088"/>
            <a:chOff x="15947821" y="7698306"/>
            <a:chExt cx="1985513" cy="5660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057830" y="7698306"/>
              <a:ext cx="1765495" cy="566088"/>
              <a:chOff x="16057830" y="7698306"/>
              <a:chExt cx="1765495" cy="56608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057830" y="7698306"/>
                <a:ext cx="1765495" cy="56608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97732" y="7676593"/>
              <a:ext cx="1509479" cy="579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4526" y="-1212007"/>
            <a:ext cx="2872569" cy="2893923"/>
            <a:chOff x="-1264526" y="-1212007"/>
            <a:chExt cx="2872569" cy="2893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4526" y="-1212007"/>
              <a:ext cx="2872569" cy="2893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998" cy="13668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4857" y="258745"/>
            <a:ext cx="4427621" cy="15342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439" y="1552858"/>
            <a:ext cx="3114253" cy="5760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2383" y="430262"/>
            <a:ext cx="3234555" cy="775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193" y="163967"/>
            <a:ext cx="1058655" cy="1281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826" y="2763598"/>
            <a:ext cx="8180387" cy="5813187"/>
            <a:chOff x="534826" y="2763598"/>
            <a:chExt cx="8180387" cy="58131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4826" y="2763598"/>
              <a:ext cx="8180387" cy="5813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14512" y="2763598"/>
            <a:ext cx="8136376" cy="5781912"/>
            <a:chOff x="9614512" y="2763598"/>
            <a:chExt cx="8136376" cy="57819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4512" y="2763598"/>
              <a:ext cx="8136376" cy="57819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57265" y="8545510"/>
            <a:ext cx="2335509" cy="748858"/>
            <a:chOff x="3457265" y="8545510"/>
            <a:chExt cx="2335509" cy="74885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57265" y="8545510"/>
              <a:ext cx="2335509" cy="748858"/>
              <a:chOff x="3457265" y="8545510"/>
              <a:chExt cx="2335509" cy="74885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57265" y="8545510"/>
                <a:ext cx="2335509" cy="74885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8004" y="8576558"/>
              <a:ext cx="1870765" cy="705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92537" y="8506197"/>
            <a:ext cx="2335509" cy="748858"/>
            <a:chOff x="12492537" y="8506197"/>
            <a:chExt cx="2335509" cy="74885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492537" y="8506197"/>
              <a:ext cx="2335509" cy="748858"/>
              <a:chOff x="12492537" y="8506197"/>
              <a:chExt cx="2335509" cy="74885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492537" y="8506197"/>
                <a:ext cx="2335509" cy="74885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03273" y="8537241"/>
              <a:ext cx="1680032" cy="705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4526" y="-1212007"/>
            <a:ext cx="2872569" cy="2893923"/>
            <a:chOff x="-1264526" y="-1212007"/>
            <a:chExt cx="2872569" cy="2893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4526" y="-1212007"/>
              <a:ext cx="2872569" cy="2893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998" cy="13668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4857" y="258745"/>
            <a:ext cx="9457049" cy="15194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439" y="1552858"/>
            <a:ext cx="5181815" cy="5690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2383" y="430262"/>
            <a:ext cx="3234555" cy="775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860" y="163967"/>
            <a:ext cx="1079493" cy="1291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5991" y="3367160"/>
            <a:ext cx="8636867" cy="5760541"/>
            <a:chOff x="505991" y="3367160"/>
            <a:chExt cx="8636867" cy="5760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991" y="3367160"/>
              <a:ext cx="8636867" cy="57605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896359"/>
            <a:ext cx="8636867" cy="2702144"/>
            <a:chOff x="9142857" y="4896359"/>
            <a:chExt cx="8636867" cy="27021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6359"/>
              <a:ext cx="8636867" cy="2702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4526" y="-1212007"/>
            <a:ext cx="2872569" cy="2893923"/>
            <a:chOff x="-1264526" y="-1212007"/>
            <a:chExt cx="2872569" cy="2893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4526" y="-1212007"/>
              <a:ext cx="2872569" cy="2893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998" cy="13668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4857" y="258745"/>
            <a:ext cx="4291440" cy="15342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439" y="1552858"/>
            <a:ext cx="3329367" cy="5760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2383" y="430262"/>
            <a:ext cx="3234555" cy="775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860" y="163967"/>
            <a:ext cx="977589" cy="1281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8632" y="2217986"/>
            <a:ext cx="15168449" cy="7785020"/>
            <a:chOff x="1558632" y="2217986"/>
            <a:chExt cx="15168449" cy="77850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632" y="2217986"/>
              <a:ext cx="15168449" cy="7785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4526" y="-1212007"/>
            <a:ext cx="2872569" cy="2893923"/>
            <a:chOff x="-1264526" y="-1212007"/>
            <a:chExt cx="2872569" cy="2893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4526" y="-1212007"/>
              <a:ext cx="2872569" cy="2893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998" cy="13668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4857" y="258745"/>
            <a:ext cx="4281916" cy="15342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439" y="1552858"/>
            <a:ext cx="3686901" cy="6365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2383" y="430262"/>
            <a:ext cx="3234555" cy="775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860" y="163967"/>
            <a:ext cx="1060446" cy="1281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89312" y="2243664"/>
            <a:ext cx="11907090" cy="7669987"/>
            <a:chOff x="3189312" y="2243664"/>
            <a:chExt cx="11907090" cy="76699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9312" y="2243664"/>
              <a:ext cx="11907090" cy="7669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6" y="59671"/>
            <a:ext cx="6475748" cy="71406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79472" y="3455996"/>
            <a:ext cx="6399465" cy="22412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44839" y="4209334"/>
            <a:ext cx="3341120" cy="5395681"/>
            <a:chOff x="12944839" y="4209334"/>
            <a:chExt cx="3341120" cy="53956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4839" y="4209334"/>
              <a:ext cx="3341120" cy="5395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48474" cy="1370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8095" y="3405842"/>
            <a:ext cx="3885714" cy="4178196"/>
            <a:chOff x="6398095" y="3405842"/>
            <a:chExt cx="3885714" cy="417819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398095" y="5368540"/>
              <a:ext cx="3885714" cy="252800"/>
              <a:chOff x="6398095" y="5368540"/>
              <a:chExt cx="3885714" cy="25280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98095" y="5368540"/>
                <a:ext cx="3885714" cy="2528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17749" y="3405842"/>
              <a:ext cx="2166060" cy="252800"/>
              <a:chOff x="8117749" y="3405842"/>
              <a:chExt cx="2166060" cy="2528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17749" y="3405842"/>
                <a:ext cx="2166060" cy="2528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126407" y="7331238"/>
              <a:ext cx="2157402" cy="252800"/>
              <a:chOff x="8126407" y="7331238"/>
              <a:chExt cx="2157402" cy="25280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26407" y="7331238"/>
                <a:ext cx="2157402" cy="2528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162590" y="5359314"/>
              <a:ext cx="3961905" cy="252800"/>
              <a:chOff x="6162590" y="5359314"/>
              <a:chExt cx="3961905" cy="25280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6162590" y="5359314"/>
                <a:ext cx="3961905" cy="25280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264762" y="3241905"/>
            <a:ext cx="525714" cy="525714"/>
            <a:chOff x="10264762" y="3241905"/>
            <a:chExt cx="525714" cy="52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4762" y="324190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64762" y="5232083"/>
            <a:ext cx="525714" cy="525714"/>
            <a:chOff x="10264762" y="5232083"/>
            <a:chExt cx="525714" cy="52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64762" y="5232083"/>
              <a:ext cx="525714" cy="52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64762" y="7194781"/>
            <a:ext cx="525714" cy="525714"/>
            <a:chOff x="10264762" y="7194781"/>
            <a:chExt cx="525714" cy="52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4159" y="4968341"/>
            <a:ext cx="4303421" cy="8958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2383" y="430262"/>
            <a:ext cx="3206003" cy="77776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83653" y="3094607"/>
            <a:ext cx="6632622" cy="82435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83621" y="5089649"/>
            <a:ext cx="4459526" cy="82435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58287" y="7070211"/>
            <a:ext cx="2084041" cy="91199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32950" y="2949343"/>
            <a:ext cx="1398862" cy="1687346"/>
            <a:chOff x="2632950" y="2949343"/>
            <a:chExt cx="1398862" cy="168734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32950" y="2949343"/>
              <a:ext cx="1398862" cy="16873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59713" y="7120947"/>
            <a:ext cx="433515" cy="648351"/>
            <a:chOff x="13459713" y="7120947"/>
            <a:chExt cx="433515" cy="64835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59713" y="7120947"/>
              <a:ext cx="433515" cy="6483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59424" y="7251235"/>
            <a:ext cx="359269" cy="537312"/>
            <a:chOff x="13759424" y="7251235"/>
            <a:chExt cx="359269" cy="53731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59424" y="7251235"/>
              <a:ext cx="359269" cy="5373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528366" y="5054853"/>
            <a:ext cx="1173565" cy="880174"/>
            <a:chOff x="15528366" y="5054853"/>
            <a:chExt cx="1173565" cy="88017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28366" y="5054853"/>
              <a:ext cx="1173565" cy="88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44839" y="4266476"/>
            <a:ext cx="3341380" cy="5395681"/>
            <a:chOff x="12944839" y="4266476"/>
            <a:chExt cx="3341380" cy="5395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4839" y="4266476"/>
              <a:ext cx="3341380" cy="53956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746" y="59671"/>
            <a:ext cx="6475748" cy="71406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9472" y="3455996"/>
            <a:ext cx="6428066" cy="22437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1656519"/>
            <a:ext cx="16725975" cy="8196560"/>
            <a:chOff x="809524" y="1656519"/>
            <a:chExt cx="16725975" cy="8196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1656519"/>
              <a:ext cx="16725975" cy="81965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48474" cy="13557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2382" y="430262"/>
            <a:ext cx="3225051" cy="7930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64526" y="-1212007"/>
            <a:ext cx="2872569" cy="2893923"/>
            <a:chOff x="-1264526" y="-1212007"/>
            <a:chExt cx="2872569" cy="28939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4526" y="-1212007"/>
              <a:ext cx="2872569" cy="289392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4857" y="258745"/>
            <a:ext cx="5218878" cy="15342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860" y="163967"/>
            <a:ext cx="977702" cy="127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31746" y="5142857"/>
            <a:ext cx="5080039" cy="1931403"/>
            <a:chOff x="6631746" y="5142857"/>
            <a:chExt cx="5080039" cy="19314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1746" y="5142857"/>
              <a:ext cx="5080039" cy="19314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1746" y="7074260"/>
            <a:ext cx="5080039" cy="1942614"/>
            <a:chOff x="6631746" y="7074260"/>
            <a:chExt cx="5080039" cy="19426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1746" y="7074260"/>
              <a:ext cx="5080039" cy="19426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70961" y="6895649"/>
            <a:ext cx="5044848" cy="2741282"/>
            <a:chOff x="11970961" y="6895649"/>
            <a:chExt cx="5044848" cy="27412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70961" y="6895649"/>
              <a:ext cx="5044848" cy="27412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73379" y="1980977"/>
            <a:ext cx="5042430" cy="2378428"/>
            <a:chOff x="11973379" y="1980977"/>
            <a:chExt cx="5042430" cy="23784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3379" y="1980977"/>
              <a:ext cx="5042430" cy="23784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0635" y="7820938"/>
            <a:ext cx="5044848" cy="1320819"/>
            <a:chOff x="1320635" y="7820938"/>
            <a:chExt cx="5044848" cy="13208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0635" y="7820938"/>
              <a:ext cx="5044848" cy="13208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3379" y="4359404"/>
            <a:ext cx="5042430" cy="2536245"/>
            <a:chOff x="11973379" y="4359404"/>
            <a:chExt cx="5042430" cy="25362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73379" y="4359404"/>
              <a:ext cx="5042430" cy="2536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0159" y="5123810"/>
            <a:ext cx="5041372" cy="2687605"/>
            <a:chOff x="1330159" y="5123810"/>
            <a:chExt cx="5041372" cy="26876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0159" y="5123810"/>
              <a:ext cx="5041372" cy="26876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0159" y="1980977"/>
            <a:ext cx="5027266" cy="3123055"/>
            <a:chOff x="1330159" y="1980977"/>
            <a:chExt cx="5027266" cy="31230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0159" y="1980977"/>
              <a:ext cx="5027266" cy="31230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31746" y="1979496"/>
            <a:ext cx="5080039" cy="3195017"/>
            <a:chOff x="6631746" y="1979496"/>
            <a:chExt cx="5080039" cy="319501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31746" y="1979496"/>
              <a:ext cx="5080039" cy="3195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1656519"/>
            <a:ext cx="16725975" cy="8196560"/>
            <a:chOff x="809524" y="1656519"/>
            <a:chExt cx="16725975" cy="8196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1656519"/>
              <a:ext cx="16725975" cy="81965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48474" cy="13557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2382" y="430262"/>
            <a:ext cx="3225051" cy="7930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64526" y="-1212007"/>
            <a:ext cx="2872569" cy="2893923"/>
            <a:chOff x="-1264526" y="-1212007"/>
            <a:chExt cx="2872569" cy="28939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4526" y="-1212007"/>
              <a:ext cx="2872569" cy="289392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4857" y="258745"/>
            <a:ext cx="4981154" cy="17182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860" y="163967"/>
            <a:ext cx="977702" cy="127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2405" y="2297903"/>
            <a:ext cx="5904503" cy="5501172"/>
            <a:chOff x="1042405" y="2297903"/>
            <a:chExt cx="5904503" cy="5501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405" y="2297903"/>
              <a:ext cx="5904503" cy="55011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2405" y="7799075"/>
            <a:ext cx="5904503" cy="1408353"/>
            <a:chOff x="1042405" y="7799075"/>
            <a:chExt cx="5904503" cy="14083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405" y="7799075"/>
              <a:ext cx="5904503" cy="1408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96517" y="2021713"/>
            <a:ext cx="5904503" cy="5705251"/>
            <a:chOff x="6196517" y="2021713"/>
            <a:chExt cx="5904503" cy="57052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6517" y="2021713"/>
              <a:ext cx="5904503" cy="57052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96517" y="7691550"/>
            <a:ext cx="5904503" cy="1867182"/>
            <a:chOff x="6196517" y="7691550"/>
            <a:chExt cx="5904503" cy="18671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6517" y="7691550"/>
              <a:ext cx="5904503" cy="18671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04765" y="2669332"/>
            <a:ext cx="5904503" cy="477826"/>
            <a:chOff x="11404765" y="2669332"/>
            <a:chExt cx="5904503" cy="4778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4765" y="2669332"/>
              <a:ext cx="5904503" cy="4778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07322" y="3138833"/>
            <a:ext cx="5912023" cy="5401107"/>
            <a:chOff x="11407322" y="3138833"/>
            <a:chExt cx="5912023" cy="54011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07322" y="3138833"/>
              <a:ext cx="5912023" cy="5401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-91921"/>
            <a:ext cx="8309440" cy="10469557"/>
            <a:chOff x="10178151" y="-91921"/>
            <a:chExt cx="8309440" cy="10469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151" y="-91921"/>
              <a:ext cx="8309440" cy="10469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4555" y="1839025"/>
            <a:ext cx="1257998" cy="61790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87124" y="2283110"/>
            <a:ext cx="1605938" cy="615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319" y="4291566"/>
            <a:ext cx="4017519" cy="13273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14046" y="4052011"/>
            <a:ext cx="1297709" cy="1297923"/>
            <a:chOff x="5914046" y="4052011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87144" y="3501058"/>
            <a:ext cx="1624985" cy="6151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87144" y="4634277"/>
            <a:ext cx="1615462" cy="6056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87144" y="5827878"/>
            <a:ext cx="1615423" cy="6188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87144" y="7054458"/>
            <a:ext cx="1586890" cy="6056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48474" cy="13557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2" y="430262"/>
            <a:ext cx="3225051" cy="793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4526" y="-1212007"/>
            <a:ext cx="2872569" cy="2893923"/>
            <a:chOff x="-1264526" y="-1212007"/>
            <a:chExt cx="2872569" cy="2893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4526" y="-1212007"/>
              <a:ext cx="2872569" cy="2893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4857" y="258745"/>
            <a:ext cx="2444554" cy="14866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860" y="163967"/>
            <a:ext cx="1079378" cy="12833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3043" y="1749143"/>
            <a:ext cx="15819628" cy="8226206"/>
            <a:chOff x="1233043" y="1749143"/>
            <a:chExt cx="15819628" cy="82262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3043" y="1749143"/>
              <a:ext cx="15819628" cy="8226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1656519"/>
            <a:ext cx="16725975" cy="8196560"/>
            <a:chOff x="809524" y="1656519"/>
            <a:chExt cx="16725975" cy="8196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1656519"/>
              <a:ext cx="16725975" cy="81965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48474" cy="13557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2382" y="430262"/>
            <a:ext cx="3225051" cy="7930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64526" y="-1212007"/>
            <a:ext cx="2872569" cy="2893923"/>
            <a:chOff x="-1264526" y="-1212007"/>
            <a:chExt cx="2872569" cy="28939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4526" y="-1212007"/>
              <a:ext cx="2872569" cy="289392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4857" y="258745"/>
            <a:ext cx="2264049" cy="15342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860" y="163967"/>
            <a:ext cx="1115797" cy="127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0028" y="1893112"/>
            <a:ext cx="6171429" cy="3039429"/>
            <a:chOff x="1270028" y="1893112"/>
            <a:chExt cx="6171429" cy="3039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028" y="1893112"/>
              <a:ext cx="6171429" cy="3039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07619" y="1893112"/>
            <a:ext cx="6171429" cy="2958429"/>
            <a:chOff x="7607619" y="1893112"/>
            <a:chExt cx="6171429" cy="2958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7619" y="1893112"/>
              <a:ext cx="6171429" cy="2958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61690" y="5038095"/>
            <a:ext cx="4568591" cy="4543848"/>
            <a:chOff x="12561690" y="5038095"/>
            <a:chExt cx="4568591" cy="45438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61690" y="5038095"/>
              <a:ext cx="4568591" cy="45438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31000" y="5038095"/>
            <a:ext cx="5401305" cy="4543848"/>
            <a:chOff x="7031000" y="5038095"/>
            <a:chExt cx="5401305" cy="45438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1000" y="5038095"/>
              <a:ext cx="5401305" cy="4543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6" y="59671"/>
            <a:ext cx="6475748" cy="71406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79472" y="3455996"/>
            <a:ext cx="6332798" cy="22412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44839" y="4209334"/>
            <a:ext cx="3341120" cy="5395681"/>
            <a:chOff x="12944839" y="4209334"/>
            <a:chExt cx="3341120" cy="53956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4839" y="4209334"/>
              <a:ext cx="3341120" cy="5395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10228" y="1161905"/>
            <a:ext cx="2588086" cy="2588086"/>
            <a:chOff x="3010228" y="1161905"/>
            <a:chExt cx="2588086" cy="2588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0228" y="1161905"/>
              <a:ext cx="2588086" cy="25880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62783" y="4486756"/>
            <a:ext cx="27443322" cy="6621726"/>
            <a:chOff x="-3462783" y="4486756"/>
            <a:chExt cx="27443322" cy="66217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469015" y="4842426"/>
              <a:ext cx="9297212" cy="5754974"/>
              <a:chOff x="5469015" y="4842426"/>
              <a:chExt cx="9297212" cy="5754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69015" y="4842426"/>
                <a:ext cx="9297212" cy="5754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83327" y="4486756"/>
              <a:ext cx="9297212" cy="6037054"/>
              <a:chOff x="14683327" y="4486756"/>
              <a:chExt cx="9297212" cy="60370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83327" y="4486756"/>
                <a:ext cx="9297212" cy="60370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462783" y="5071429"/>
              <a:ext cx="9297212" cy="6037054"/>
              <a:chOff x="-3462783" y="5071429"/>
              <a:chExt cx="9297212" cy="60370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462783" y="5071429"/>
                <a:ext cx="9297212" cy="603705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058476" y="3839872"/>
            <a:ext cx="2491591" cy="710376"/>
            <a:chOff x="3058476" y="3839872"/>
            <a:chExt cx="2491591" cy="7103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196523" y="3839872"/>
              <a:ext cx="2215494" cy="710376"/>
              <a:chOff x="3196523" y="3839872"/>
              <a:chExt cx="2215494" cy="7103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96523" y="3839872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9401" y="3781136"/>
              <a:ext cx="1957622" cy="815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08814" y="3839872"/>
            <a:ext cx="2491591" cy="710376"/>
            <a:chOff x="6608814" y="3839872"/>
            <a:chExt cx="2491591" cy="7103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46913" y="3839872"/>
              <a:ext cx="2215494" cy="710376"/>
              <a:chOff x="6746913" y="3839872"/>
              <a:chExt cx="2215494" cy="7103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46913" y="3839872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9740" y="3781133"/>
              <a:ext cx="1910003" cy="81585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17665" y="213801"/>
            <a:ext cx="1248474" cy="13557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2382" y="430262"/>
            <a:ext cx="3177432" cy="7930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620719" y="1138095"/>
            <a:ext cx="2589185" cy="2589185"/>
            <a:chOff x="6620719" y="1138095"/>
            <a:chExt cx="2589185" cy="25891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0719" y="1138095"/>
              <a:ext cx="2589185" cy="25891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58878" y="3871618"/>
            <a:ext cx="2491591" cy="710376"/>
            <a:chOff x="10258878" y="3871618"/>
            <a:chExt cx="2491591" cy="71037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396968" y="3871618"/>
              <a:ext cx="2215494" cy="710376"/>
              <a:chOff x="10396968" y="3871618"/>
              <a:chExt cx="2215494" cy="71037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396968" y="3871618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89803" y="3812880"/>
              <a:ext cx="1948099" cy="8158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23692" y="8828190"/>
            <a:ext cx="2215494" cy="710376"/>
            <a:chOff x="9523692" y="8828190"/>
            <a:chExt cx="2215494" cy="7103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23692" y="8828190"/>
              <a:ext cx="2215494" cy="7103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16584" y="8769449"/>
            <a:ext cx="1976546" cy="81743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958477" y="8828190"/>
            <a:ext cx="2215494" cy="710376"/>
            <a:chOff x="5958477" y="8828190"/>
            <a:chExt cx="2215494" cy="71037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58477" y="8828190"/>
              <a:ext cx="2215494" cy="71037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51306" y="8769449"/>
            <a:ext cx="1947937" cy="80314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833363" y="6135341"/>
            <a:ext cx="2588086" cy="2588086"/>
            <a:chOff x="12833363" y="6135341"/>
            <a:chExt cx="2588086" cy="25880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33363" y="6135341"/>
              <a:ext cx="2588086" cy="25880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077472" y="8828190"/>
            <a:ext cx="2215494" cy="710376"/>
            <a:chOff x="13077472" y="8828190"/>
            <a:chExt cx="2215494" cy="71037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77472" y="8828190"/>
              <a:ext cx="2215494" cy="71037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70307" y="8769452"/>
            <a:ext cx="1909880" cy="82695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55787" y="1783538"/>
            <a:ext cx="1744792" cy="148664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102903" y="6694597"/>
            <a:ext cx="1809487" cy="147185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047781" y="839734"/>
            <a:ext cx="977954" cy="676088"/>
            <a:chOff x="3047781" y="839734"/>
            <a:chExt cx="977954" cy="67608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420000">
              <a:off x="3047781" y="839734"/>
              <a:ext cx="977954" cy="67608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771638" y="6135341"/>
            <a:ext cx="2589172" cy="2594657"/>
            <a:chOff x="5771638" y="6135341"/>
            <a:chExt cx="2589172" cy="25946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71638" y="6135341"/>
              <a:ext cx="2589172" cy="25946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786769" y="4069980"/>
            <a:ext cx="1033611" cy="709660"/>
            <a:chOff x="4786769" y="4069980"/>
            <a:chExt cx="1033611" cy="70966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86769" y="4069980"/>
              <a:ext cx="1033611" cy="7096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07844" y="1161905"/>
            <a:ext cx="2593659" cy="2586905"/>
            <a:chOff x="10207844" y="1161905"/>
            <a:chExt cx="2593659" cy="258690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07844" y="1161905"/>
              <a:ext cx="2593659" cy="25869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420454" y="8624321"/>
            <a:ext cx="1606254" cy="1118114"/>
            <a:chOff x="5420454" y="8624321"/>
            <a:chExt cx="1606254" cy="111811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800000">
              <a:off x="5420454" y="8624321"/>
              <a:ext cx="1606254" cy="11181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238475" y="6046372"/>
            <a:ext cx="2682711" cy="2682711"/>
            <a:chOff x="9238475" y="6046372"/>
            <a:chExt cx="2682711" cy="268271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38475" y="6046372"/>
              <a:ext cx="2682711" cy="2682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7" y="59672"/>
            <a:ext cx="6475744" cy="71467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79472" y="3455996"/>
            <a:ext cx="3847398" cy="2365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44839" y="4209334"/>
            <a:ext cx="3341120" cy="5395681"/>
            <a:chOff x="12944839" y="4209334"/>
            <a:chExt cx="3341120" cy="53956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4839" y="4209334"/>
              <a:ext cx="3341120" cy="5395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3326" y="59671"/>
            <a:ext cx="5202158" cy="71074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79475" y="3455995"/>
            <a:ext cx="6380419" cy="2250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44839" y="4209334"/>
            <a:ext cx="3341120" cy="5395681"/>
            <a:chOff x="12944839" y="4209334"/>
            <a:chExt cx="3341120" cy="53956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4839" y="4209334"/>
              <a:ext cx="3341120" cy="5395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086569" cy="13557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8817" y="1335534"/>
            <a:ext cx="10262581" cy="1147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2382" y="430262"/>
            <a:ext cx="3196480" cy="793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69984" y="2588696"/>
            <a:ext cx="14345747" cy="6192410"/>
            <a:chOff x="1969984" y="2588696"/>
            <a:chExt cx="14345747" cy="6192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451405" y="2588696"/>
              <a:ext cx="8864326" cy="6192410"/>
              <a:chOff x="7451405" y="2588696"/>
              <a:chExt cx="8864326" cy="6192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51405" y="2588696"/>
                <a:ext cx="8864326" cy="61924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69984" y="4165677"/>
              <a:ext cx="3064364" cy="3038449"/>
              <a:chOff x="1969984" y="4165677"/>
              <a:chExt cx="3064364" cy="303844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984" y="4165677"/>
                <a:ext cx="3064364" cy="303844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62565" y="5290504"/>
              <a:ext cx="1352267" cy="788794"/>
              <a:chOff x="5662565" y="5290504"/>
              <a:chExt cx="1352267" cy="78879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62565" y="5290504"/>
                <a:ext cx="1352267" cy="7887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183" y="0"/>
            <a:ext cx="8402752" cy="10577031"/>
            <a:chOff x="-62183" y="0"/>
            <a:chExt cx="8402752" cy="105770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183" y="0"/>
              <a:ext cx="8402752" cy="105770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76993" y="213801"/>
            <a:ext cx="999740" cy="13626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1523" y="4076188"/>
            <a:ext cx="3821000" cy="21847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6460" cy="775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7185" y="3631046"/>
            <a:ext cx="6004015" cy="3023623"/>
            <a:chOff x="1137185" y="3631046"/>
            <a:chExt cx="6004015" cy="30236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185" y="3631046"/>
              <a:ext cx="6004015" cy="30236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31886" y="4076188"/>
            <a:ext cx="3960390" cy="22989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76299" y="4505741"/>
            <a:ext cx="1565548" cy="1565548"/>
            <a:chOff x="12576299" y="4505741"/>
            <a:chExt cx="1565548" cy="15655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76299" y="4505741"/>
              <a:ext cx="1565548" cy="15655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71269" y="4875072"/>
            <a:ext cx="1138599" cy="535570"/>
            <a:chOff x="7771269" y="4875072"/>
            <a:chExt cx="1138599" cy="5355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1269" y="4875072"/>
              <a:ext cx="1138599" cy="53557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1772" y="-34153"/>
            <a:ext cx="4455354" cy="15194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9124" y="-135953"/>
            <a:ext cx="12060059" cy="10460083"/>
            <a:chOff x="6599124" y="-135953"/>
            <a:chExt cx="12060059" cy="10460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9124" y="-135953"/>
              <a:ext cx="12060059" cy="104600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086569" cy="13668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08041" y="3918002"/>
            <a:ext cx="5870869" cy="30701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6460" cy="775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5221" y="3160161"/>
            <a:ext cx="3965391" cy="3965391"/>
            <a:chOff x="1305221" y="3160161"/>
            <a:chExt cx="3965391" cy="39653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221" y="3160161"/>
              <a:ext cx="3965391" cy="3965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5383" y="1715511"/>
            <a:ext cx="988713" cy="1213413"/>
            <a:chOff x="7405383" y="1715511"/>
            <a:chExt cx="988713" cy="12134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5383" y="1715511"/>
              <a:ext cx="988713" cy="1213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48501" y="1715511"/>
            <a:ext cx="988713" cy="1213413"/>
            <a:chOff x="8648501" y="1715511"/>
            <a:chExt cx="988713" cy="12134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48501" y="1715511"/>
              <a:ext cx="988713" cy="12134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1619" y="1715511"/>
            <a:ext cx="988713" cy="1213413"/>
            <a:chOff x="9891619" y="1715511"/>
            <a:chExt cx="988713" cy="12134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91619" y="1715511"/>
              <a:ext cx="988713" cy="12134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38527" y="7620590"/>
            <a:ext cx="988713" cy="1213413"/>
            <a:chOff x="13838527" y="7620590"/>
            <a:chExt cx="988713" cy="12134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8527" y="7620590"/>
              <a:ext cx="988713" cy="12134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81645" y="7620590"/>
            <a:ext cx="988713" cy="1213413"/>
            <a:chOff x="15081645" y="7620590"/>
            <a:chExt cx="988713" cy="12134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81645" y="7620590"/>
              <a:ext cx="988713" cy="12134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24763" y="7620590"/>
            <a:ext cx="988713" cy="1213413"/>
            <a:chOff x="16324763" y="7620590"/>
            <a:chExt cx="988713" cy="12134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24763" y="7620590"/>
              <a:ext cx="988713" cy="12134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78500" y="2286208"/>
            <a:ext cx="6171429" cy="1021210"/>
            <a:chOff x="3678500" y="2286208"/>
            <a:chExt cx="6171429" cy="10212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3678500" y="2286208"/>
              <a:ext cx="6171429" cy="1021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78500" y="8457637"/>
            <a:ext cx="6171429" cy="1021210"/>
            <a:chOff x="3678500" y="8457637"/>
            <a:chExt cx="6171429" cy="10212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3678500" y="8457637"/>
              <a:ext cx="6171429" cy="1021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604" y="2073916"/>
            <a:ext cx="4500592" cy="8862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4380" y="3390228"/>
            <a:ext cx="3539810" cy="4468876"/>
            <a:chOff x="1524380" y="3390228"/>
            <a:chExt cx="3539810" cy="44688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380" y="3390228"/>
              <a:ext cx="3539810" cy="44688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123691"/>
            <a:ext cx="6452026" cy="6038333"/>
            <a:chOff x="9142857" y="2123691"/>
            <a:chExt cx="6452026" cy="60383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252107" y="3085772"/>
              <a:ext cx="4363810" cy="49524"/>
              <a:chOff x="10252107" y="3085772"/>
              <a:chExt cx="4363810" cy="495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52107" y="3085772"/>
                <a:ext cx="4363810" cy="4952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8098" y="2981013"/>
              <a:ext cx="6390951" cy="22316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252107" y="7120401"/>
              <a:ext cx="4363810" cy="49524"/>
              <a:chOff x="10252107" y="7120401"/>
              <a:chExt cx="4363810" cy="495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52107" y="7120401"/>
                <a:ext cx="4363810" cy="4952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8098" y="7087574"/>
              <a:ext cx="6582875" cy="132746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868569" y="5859024"/>
              <a:ext cx="1130887" cy="1130887"/>
              <a:chOff x="11868569" y="5859024"/>
              <a:chExt cx="1130887" cy="113088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68569" y="5859024"/>
                <a:ext cx="1130887" cy="113088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80886" y="2123691"/>
              <a:ext cx="1110231" cy="826775"/>
              <a:chOff x="11980886" y="2123691"/>
              <a:chExt cx="1110231" cy="82677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2382187" y="2123691"/>
                <a:ext cx="708930" cy="585194"/>
                <a:chOff x="12382187" y="2123691"/>
                <a:chExt cx="708930" cy="5851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382187" y="2123691"/>
                  <a:ext cx="708930" cy="58519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1980886" y="2317208"/>
                <a:ext cx="806142" cy="633257"/>
                <a:chOff x="11980886" y="2317208"/>
                <a:chExt cx="806142" cy="633257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980886" y="2317208"/>
                  <a:ext cx="806142" cy="6332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84341" y="9887629"/>
            <a:ext cx="2808330" cy="46348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17665" y="213801"/>
            <a:ext cx="1086569" cy="13668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12383" y="430262"/>
            <a:ext cx="3196460" cy="7756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44839" y="4266476"/>
            <a:ext cx="3341380" cy="5395681"/>
            <a:chOff x="12944839" y="4266476"/>
            <a:chExt cx="3341380" cy="5395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4839" y="4266476"/>
              <a:ext cx="3341380" cy="53956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746" y="59671"/>
            <a:ext cx="6475748" cy="71406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9472" y="3455996"/>
            <a:ext cx="6437560" cy="22508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4526" y="-1212007"/>
            <a:ext cx="2872569" cy="2893923"/>
            <a:chOff x="-1264526" y="-1212007"/>
            <a:chExt cx="2872569" cy="2893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4526" y="-1212007"/>
              <a:ext cx="2872569" cy="2893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998" cy="13668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4856" y="258745"/>
            <a:ext cx="5180782" cy="15342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439" y="1552855"/>
            <a:ext cx="2335319" cy="5760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2383" y="430262"/>
            <a:ext cx="3234555" cy="775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003" y="163967"/>
            <a:ext cx="944369" cy="1281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31168" y="3440969"/>
            <a:ext cx="8429093" cy="4817809"/>
            <a:chOff x="9431168" y="3440969"/>
            <a:chExt cx="8429093" cy="48178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1168" y="3440969"/>
              <a:ext cx="8429093" cy="48178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2242" y="3440969"/>
            <a:ext cx="8429093" cy="4817809"/>
            <a:chOff x="392242" y="3440969"/>
            <a:chExt cx="8429093" cy="48178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242" y="3440969"/>
              <a:ext cx="8429093" cy="48178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35822" y="7692690"/>
            <a:ext cx="1985513" cy="566088"/>
            <a:chOff x="6835822" y="7692690"/>
            <a:chExt cx="1985513" cy="56608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45832" y="7692690"/>
              <a:ext cx="1765495" cy="566088"/>
              <a:chOff x="6945832" y="7692690"/>
              <a:chExt cx="1765495" cy="5660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45832" y="7692690"/>
                <a:ext cx="1765495" cy="56608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5734" y="7670976"/>
              <a:ext cx="1499955" cy="5790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13529" y="7692690"/>
            <a:ext cx="1985513" cy="566088"/>
            <a:chOff x="15813529" y="7692690"/>
            <a:chExt cx="1985513" cy="5660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923539" y="7692690"/>
              <a:ext cx="1765495" cy="566088"/>
              <a:chOff x="15923539" y="7692690"/>
              <a:chExt cx="1765495" cy="56608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923539" y="7692690"/>
                <a:ext cx="1765495" cy="56608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63441" y="7670974"/>
              <a:ext cx="1468669" cy="588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2023-04-20T15:15:55Z</dcterms:created>
  <dcterms:modified xsi:type="dcterms:W3CDTF">2023-04-20T15:15:55Z</dcterms:modified>
</cp:coreProperties>
</file>